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rod.gatchina.biz/dll_91046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143248"/>
            <a:ext cx="8305800" cy="3286148"/>
          </a:xfrm>
        </p:spPr>
        <p:txBody>
          <a:bodyPr/>
          <a:lstStyle/>
          <a:p>
            <a:r>
              <a:rPr lang="ru-RU" dirty="0" smtClean="0"/>
              <a:t>1941 г.- 1944г.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Выполнила : Василенко Анна</a:t>
            </a:r>
          </a:p>
          <a:p>
            <a:r>
              <a:rPr lang="ru-RU" dirty="0" smtClean="0"/>
              <a:t>8 «А» класс                         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00042"/>
            <a:ext cx="8305800" cy="1928826"/>
          </a:xfrm>
        </p:spPr>
        <p:txBody>
          <a:bodyPr/>
          <a:lstStyle/>
          <a:p>
            <a:r>
              <a:rPr lang="ru-RU" dirty="0" smtClean="0"/>
              <a:t>Блокада Ленинграда</a:t>
            </a:r>
            <a:endParaRPr lang="ru-RU" dirty="0"/>
          </a:p>
        </p:txBody>
      </p:sp>
      <p:pic>
        <p:nvPicPr>
          <p:cNvPr id="4" name="Рисунок 3" descr="sasha-09september16180427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714752"/>
            <a:ext cx="3000396" cy="2693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Блокада Ленинграда </a:t>
            </a:r>
            <a:r>
              <a:rPr lang="ru-RU" dirty="0" smtClean="0"/>
              <a:t>-военная </a:t>
            </a:r>
            <a:r>
              <a:rPr lang="ru-RU" dirty="0" smtClean="0"/>
              <a:t>блокада Ленинграда немецкими, финскими, и испанскими войсками во время Великой Отечественной войны. Длилась с 8 сентября 1941 г. по 27 января 1944 г. -872 дня. Начавшийся в Ленинграде голод, проблемы с отоплением и транспортом привели к сотням тысяч смертей среди жителей города.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Блокада  Ленинграда 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1.</a:t>
            </a:r>
            <a:r>
              <a:rPr lang="ru-RU" sz="2400" dirty="0" smtClean="0"/>
              <a:t> В осаде город находился 872 дня. </a:t>
            </a:r>
            <a:endParaRPr lang="ru-RU" sz="2400" dirty="0" smtClean="0"/>
          </a:p>
          <a:p>
            <a:r>
              <a:rPr lang="ru-RU" sz="2400" dirty="0" smtClean="0"/>
              <a:t>2.</a:t>
            </a:r>
            <a:r>
              <a:rPr lang="ru-RU" sz="2400" dirty="0" smtClean="0"/>
              <a:t> На каждого человека в день приходилось всего 125 г хлеба. </a:t>
            </a:r>
            <a:endParaRPr lang="ru-RU" sz="2400" dirty="0" smtClean="0"/>
          </a:p>
          <a:p>
            <a:r>
              <a:rPr lang="ru-RU" sz="2400" dirty="0" smtClean="0"/>
              <a:t>3.</a:t>
            </a:r>
            <a:r>
              <a:rPr lang="ru-RU" sz="2400" dirty="0" smtClean="0"/>
              <a:t> За 3 волны проведенной эвакуации из самого города было вывезено порядка 1.5 миллионов горожан – это почти половина всех жителей Ленинграда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4.</a:t>
            </a:r>
            <a:r>
              <a:rPr lang="ru-RU" sz="2400" dirty="0" smtClean="0"/>
              <a:t> При том, что город находился в осаде, в нем работало порядка полутора тысяч громкоговорителей</a:t>
            </a:r>
          </a:p>
          <a:p>
            <a:r>
              <a:rPr lang="ru-RU" dirty="0" smtClean="0"/>
              <a:t>5.</a:t>
            </a:r>
            <a:r>
              <a:rPr lang="ru-RU" dirty="0" smtClean="0"/>
              <a:t> </a:t>
            </a:r>
            <a:r>
              <a:rPr lang="ru-RU" sz="2400" dirty="0" smtClean="0"/>
              <a:t>Первая зима 1941 была самой сложной для жителей Ленинграда. Температура тогда достигла рекордного показателя для этой местности – минус </a:t>
            </a:r>
            <a:r>
              <a:rPr lang="ru-RU" sz="2400" dirty="0" smtClean="0"/>
              <a:t>32 </a:t>
            </a:r>
            <a:r>
              <a:rPr lang="ru-RU" sz="2400" dirty="0" smtClean="0"/>
              <a:t>градус по Цельсию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15262" cy="12048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10  фактов  о  блокаде  Ленинграда: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5214974"/>
          </a:xfrm>
        </p:spPr>
        <p:txBody>
          <a:bodyPr>
            <a:noAutofit/>
          </a:bodyPr>
          <a:lstStyle/>
          <a:p>
            <a:r>
              <a:rPr lang="ru-RU" sz="2400" dirty="0" smtClean="0"/>
              <a:t>6.</a:t>
            </a:r>
            <a:r>
              <a:rPr lang="ru-RU" sz="2400" dirty="0" smtClean="0"/>
              <a:t> Блокада Ленинграда продолжалась и после того, как ее прорвали советские </a:t>
            </a:r>
            <a:r>
              <a:rPr lang="ru-RU" sz="2400" dirty="0" smtClean="0"/>
              <a:t>войска.</a:t>
            </a:r>
          </a:p>
          <a:p>
            <a:r>
              <a:rPr lang="ru-RU" sz="2400" dirty="0" smtClean="0"/>
              <a:t>7.</a:t>
            </a:r>
            <a:r>
              <a:rPr lang="ru-RU" sz="2400" dirty="0" smtClean="0"/>
              <a:t> 4 вагона кошек в начале 1943 года завезли в город для борьбы с крысами, мышами, которые повально уничтожали и так скудные запасы продуктов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8.</a:t>
            </a:r>
            <a:r>
              <a:rPr lang="ru-RU" sz="2400" dirty="0" smtClean="0"/>
              <a:t> 150 тысяч авиационных снарядов за все время осады было обрушено с неба на блокадный город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9.</a:t>
            </a:r>
            <a:r>
              <a:rPr lang="ru-RU" sz="2400" dirty="0" smtClean="0"/>
              <a:t> Блокада Ленинграда, интересные волнующие факты о которой имеют значение не только для россиян, но для </a:t>
            </a:r>
            <a:r>
              <a:rPr lang="ru-RU" sz="2400" dirty="0" smtClean="0"/>
              <a:t>сторонников </a:t>
            </a:r>
            <a:r>
              <a:rPr lang="ru-RU" sz="2400" dirty="0" smtClean="0"/>
              <a:t>фашизма - итальянцев и </a:t>
            </a:r>
            <a:r>
              <a:rPr lang="ru-RU" sz="2400" dirty="0" smtClean="0"/>
              <a:t>испанцев.</a:t>
            </a:r>
          </a:p>
          <a:p>
            <a:r>
              <a:rPr lang="ru-RU" sz="2400" dirty="0" smtClean="0"/>
              <a:t>10.</a:t>
            </a:r>
            <a:r>
              <a:rPr lang="ru-RU" sz="2400" dirty="0" smtClean="0"/>
              <a:t> Во время блокады на 100 смертей приходилось в среднем 63 мужчин и 37 женщин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229600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dirty="0" smtClean="0"/>
              <a:t>Перед </a:t>
            </a:r>
            <a:r>
              <a:rPr lang="ru-RU" dirty="0" smtClean="0"/>
              <a:t>тем, как блокада началась, Гитлер стягивал войска вокруг города на протяжении месяца. Советский Союз, в свою очередь, тоже предпринимал  действия: возле города стояли корабли Балтийского флота. 153 орудия главного калибра должны были оградить Ленинград от немецкого вторжения. Небо над городом охранялось зенитным корпусом.</a:t>
            </a:r>
          </a:p>
          <a:p>
            <a:pPr fontAlgn="base"/>
            <a:r>
              <a:rPr lang="ru-RU" dirty="0" smtClean="0"/>
              <a:t>Однако германские части пошли по болотам, и к пятнадцатому августа формировали реку Луга, оказавшись на оперативном просторе прямо перед городом.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Накануне  блокады: 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949188"/>
            <a:ext cx="4071966" cy="3200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966bc2f9147a758c575d9b3e2acee971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14290"/>
            <a:ext cx="3929090" cy="2948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000" dirty="0" smtClean="0"/>
              <a:t>Как только нормативы выдачи хлеба были уменьшены, очереди в булочные превратились в огромные «хвосты». Люди стояли часами. В начале сентября начались бомбежки немецкой артиллерии.</a:t>
            </a:r>
          </a:p>
          <a:p>
            <a:pPr fontAlgn="base"/>
            <a:r>
              <a:rPr lang="ru-RU" sz="2000" dirty="0" smtClean="0"/>
              <a:t>Школы продолжали работать, однако детей приходило все меньше. Учились при свечах. Постоянные бомбежки мешали заниматься. Постепенно учеба и вовсе прекратилась.</a:t>
            </a:r>
          </a:p>
          <a:p>
            <a:r>
              <a:rPr lang="ru-RU" sz="2000" dirty="0" smtClean="0"/>
              <a:t>На улицах можно было видеть людей, едва переставлявших ноги: просто не было сил, все ходили медленно. По воспоминанием переживших блокаду, эти два с половиной года слились в одну бесконечную темную ночь, единственной мыслью в которой было – поесть!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Как жили в блокадном Ленинграде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27 января 1944 г. войска Ленинградского и </a:t>
            </a:r>
            <a:r>
              <a:rPr lang="ru-RU" dirty="0" err="1" smtClean="0"/>
              <a:t>Волховского</a:t>
            </a:r>
            <a:r>
              <a:rPr lang="ru-RU" dirty="0" smtClean="0"/>
              <a:t> фронтов сломали оборону 18-й немецкой армии, разгромили ее основные силы и продвинулись на 60 км в глубину. Видя реальную угрозу окружения, немцы отступили. Были освобождены от врага Красное Село, Пушкин, Павловск. 27 января </a:t>
            </a:r>
            <a:r>
              <a:rPr lang="ru-RU" dirty="0" smtClean="0">
                <a:hlinkClick r:id="rId2"/>
              </a:rPr>
              <a:t>стало днем полного освобождения Ленинграда от блокады</a:t>
            </a:r>
            <a:r>
              <a:rPr lang="ru-RU" dirty="0" smtClean="0"/>
              <a:t>. В этот день в Ленинграде был дан праздничный салют.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блокады Ленинграда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338</Words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Блокада Ленинграда</vt:lpstr>
      <vt:lpstr>Блокада  Ленинграда </vt:lpstr>
      <vt:lpstr>10  фактов  о  блокаде  Ленинграда:</vt:lpstr>
      <vt:lpstr>Слайд 4</vt:lpstr>
      <vt:lpstr>Накануне  блокады: </vt:lpstr>
      <vt:lpstr>Слайд 6</vt:lpstr>
      <vt:lpstr>Как жили в блокадном Ленинграде</vt:lpstr>
      <vt:lpstr>Конец блокады Ленинграда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Блокада Ленинграда</dc:title>
  <dc:creator>Admins</dc:creator>
  <cp:lastModifiedBy>Admins</cp:lastModifiedBy>
  <cp:revision>9</cp:revision>
  <dcterms:created xsi:type="dcterms:W3CDTF">2019-01-30T16:33:51Z</dcterms:created>
  <dcterms:modified xsi:type="dcterms:W3CDTF">2019-01-30T18:02:34Z</dcterms:modified>
</cp:coreProperties>
</file>