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7"/>
  </p:notesMasterIdLst>
  <p:sldIdLst>
    <p:sldId id="365" r:id="rId2"/>
    <p:sldId id="320" r:id="rId3"/>
    <p:sldId id="368" r:id="rId4"/>
    <p:sldId id="366" r:id="rId5"/>
    <p:sldId id="369" r:id="rId6"/>
    <p:sldId id="370" r:id="rId7"/>
    <p:sldId id="371" r:id="rId8"/>
    <p:sldId id="372" r:id="rId9"/>
    <p:sldId id="367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420" r:id="rId32"/>
    <p:sldId id="421" r:id="rId33"/>
    <p:sldId id="423" r:id="rId34"/>
    <p:sldId id="422" r:id="rId35"/>
    <p:sldId id="404" r:id="rId36"/>
    <p:sldId id="399" r:id="rId37"/>
    <p:sldId id="394" r:id="rId38"/>
    <p:sldId id="426" r:id="rId39"/>
    <p:sldId id="425" r:id="rId40"/>
    <p:sldId id="424" r:id="rId41"/>
    <p:sldId id="396" r:id="rId42"/>
    <p:sldId id="398" r:id="rId43"/>
    <p:sldId id="400" r:id="rId44"/>
    <p:sldId id="360" r:id="rId45"/>
    <p:sldId id="40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01BF0F2D-F358-4388-BC42-2B8F12D0F729}">
          <p14:sldIdLst>
            <p14:sldId id="365"/>
            <p14:sldId id="320"/>
            <p14:sldId id="368"/>
            <p14:sldId id="366"/>
            <p14:sldId id="369"/>
            <p14:sldId id="370"/>
            <p14:sldId id="371"/>
            <p14:sldId id="372"/>
            <p14:sldId id="367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420"/>
            <p14:sldId id="421"/>
            <p14:sldId id="423"/>
            <p14:sldId id="422"/>
            <p14:sldId id="404"/>
            <p14:sldId id="399"/>
            <p14:sldId id="394"/>
            <p14:sldId id="426"/>
            <p14:sldId id="425"/>
            <p14:sldId id="424"/>
            <p14:sldId id="396"/>
            <p14:sldId id="398"/>
            <p14:sldId id="400"/>
            <p14:sldId id="360"/>
            <p14:sldId id="4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86" autoAdjust="0"/>
    <p:restoredTop sz="94660"/>
  </p:normalViewPr>
  <p:slideViewPr>
    <p:cSldViewPr>
      <p:cViewPr varScale="1">
        <p:scale>
          <a:sx n="109" d="100"/>
          <a:sy n="109" d="100"/>
        </p:scale>
        <p:origin x="129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314A7-3CBB-4C84-A641-2E2D3FDF4E26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6B017-27B6-4EE4-A31C-06462821E1D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066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DCF-5595-4F4D-A3BF-72F9AF1C9687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8949-2948-47F3-B84A-84AD8EDAB58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DCF-5595-4F4D-A3BF-72F9AF1C9687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8949-2948-47F3-B84A-84AD8EDAB58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DCF-5595-4F4D-A3BF-72F9AF1C9687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8949-2948-47F3-B84A-84AD8EDAB58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DCF-5595-4F4D-A3BF-72F9AF1C9687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8949-2948-47F3-B84A-84AD8EDAB58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DCF-5595-4F4D-A3BF-72F9AF1C9687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8949-2948-47F3-B84A-84AD8EDAB58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DCF-5595-4F4D-A3BF-72F9AF1C9687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8949-2948-47F3-B84A-84AD8EDAB58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DCF-5595-4F4D-A3BF-72F9AF1C9687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8949-2948-47F3-B84A-84AD8EDAB58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DCF-5595-4F4D-A3BF-72F9AF1C9687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8949-2948-47F3-B84A-84AD8EDAB58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DCF-5595-4F4D-A3BF-72F9AF1C9687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8949-2948-47F3-B84A-84AD8EDAB58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DCF-5595-4F4D-A3BF-72F9AF1C9687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8949-2948-47F3-B84A-84AD8EDAB58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A5DCF-5595-4F4D-A3BF-72F9AF1C9687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38949-2948-47F3-B84A-84AD8EDAB58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5BA5DCF-5595-4F4D-A3BF-72F9AF1C9687}" type="datetimeFigureOut">
              <a:rPr lang="ru-RU" smtClean="0"/>
              <a:pPr/>
              <a:t>21.08.2018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F38949-2948-47F3-B84A-84AD8EDAB58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51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3528" y="-456401"/>
            <a:ext cx="8820472" cy="290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1415" tIns="66654" rIns="71415" bIns="66654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«Каждый ребенок, подросток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одарен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способен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преуспеть и в науке,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творчестве, и в спорте.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талантов – это наша с вами задача,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– успех России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В. В. Путин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6624736" cy="475929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791766" y="1484784"/>
            <a:ext cx="5256211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</a:t>
            </a:r>
          </a:p>
          <a:p>
            <a:pPr algn="ctr"/>
            <a:r>
              <a:rPr lang="ru-RU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МБОУ СОШ №</a:t>
            </a:r>
            <a:r>
              <a:rPr lang="ru-RU" sz="32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  <a:p>
            <a:pPr algn="ctr"/>
            <a:r>
              <a:rPr lang="ru-RU" sz="32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спортивным уклоном </a:t>
            </a:r>
            <a:endParaRPr lang="ru-RU" sz="32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166" t="21949" r="21272" b="5930"/>
          <a:stretch/>
        </p:blipFill>
        <p:spPr bwMode="auto">
          <a:xfrm>
            <a:off x="431540" y="116632"/>
            <a:ext cx="8280920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514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646" t="16248" r="20791" b="14766"/>
          <a:stretch/>
        </p:blipFill>
        <p:spPr bwMode="auto">
          <a:xfrm>
            <a:off x="683568" y="188640"/>
            <a:ext cx="8064896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70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326" t="20240" r="21272" b="7639"/>
          <a:stretch/>
        </p:blipFill>
        <p:spPr bwMode="auto">
          <a:xfrm>
            <a:off x="755576" y="116632"/>
            <a:ext cx="7920880" cy="5472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257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326" t="23945" r="21112" b="6214"/>
          <a:stretch/>
        </p:blipFill>
        <p:spPr bwMode="auto">
          <a:xfrm>
            <a:off x="467544" y="116632"/>
            <a:ext cx="8352928" cy="5688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796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646" t="19955" r="20951" b="8779"/>
          <a:stretch/>
        </p:blipFill>
        <p:spPr bwMode="auto">
          <a:xfrm>
            <a:off x="611560" y="35169"/>
            <a:ext cx="8208912" cy="6093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220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326" t="22805" r="21112" b="6214"/>
          <a:stretch/>
        </p:blipFill>
        <p:spPr bwMode="auto">
          <a:xfrm>
            <a:off x="539552" y="188640"/>
            <a:ext cx="8280920" cy="5688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05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486" t="16533" r="21272" b="12771"/>
          <a:stretch/>
        </p:blipFill>
        <p:spPr bwMode="auto">
          <a:xfrm>
            <a:off x="683568" y="188640"/>
            <a:ext cx="7848871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9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807" t="18244" r="21593" b="10490"/>
          <a:stretch/>
        </p:blipFill>
        <p:spPr bwMode="auto">
          <a:xfrm>
            <a:off x="611560" y="116632"/>
            <a:ext cx="8136903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01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646" t="23375" r="21112" b="6214"/>
          <a:stretch/>
        </p:blipFill>
        <p:spPr bwMode="auto">
          <a:xfrm>
            <a:off x="755576" y="116632"/>
            <a:ext cx="7920879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08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807" t="21950" r="21272" b="7070"/>
          <a:stretch/>
        </p:blipFill>
        <p:spPr bwMode="auto">
          <a:xfrm>
            <a:off x="755576" y="116632"/>
            <a:ext cx="7848872" cy="5400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74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67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5504" y="141856"/>
            <a:ext cx="8712968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Роль физической культуры и спорта в воспитании гармонически развитой личности</a:t>
            </a:r>
            <a:endParaRPr lang="ru-RU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4" y="1273870"/>
            <a:ext cx="4197139" cy="2642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01472"/>
            <a:ext cx="3963367" cy="2482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 descr="https://downloader.disk.yandex.ru/preview/85cfe13dceb53f3342e2d751fcc82aae6e83798dba1b9bc120c74c8cd8b99f31/inf/sT69z-lqeYXswkbV6D3DOjaBhogKKn7WvNJnk9pM134efQ4r12s1CUiwWX4unp9jH7AZvXIlIKnsA1Sr6yKQgw%3D%3D?uid=0&amp;filename=PSK_8207.JPG&amp;disposition=inline&amp;hash=&amp;limit=0&amp;content_type=image%2Fjpeg&amp;tknv=v2&amp;size=1349x6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061" y="3430670"/>
            <a:ext cx="3980160" cy="2578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" y="3728281"/>
            <a:ext cx="3672408" cy="2280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56" y="3072740"/>
            <a:ext cx="3312368" cy="2315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804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/>
          <a:srcRect l="21326" t="22235" r="21112" b="7355"/>
          <a:stretch/>
        </p:blipFill>
        <p:spPr bwMode="auto">
          <a:xfrm>
            <a:off x="539552" y="116632"/>
            <a:ext cx="8280920" cy="5616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648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486" t="21664" r="20631" b="7354"/>
          <a:stretch/>
        </p:blipFill>
        <p:spPr bwMode="auto">
          <a:xfrm>
            <a:off x="503548" y="116632"/>
            <a:ext cx="8136903" cy="5544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76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326" t="18244" r="21273" b="10490"/>
          <a:stretch/>
        </p:blipFill>
        <p:spPr bwMode="auto">
          <a:xfrm>
            <a:off x="539552" y="44624"/>
            <a:ext cx="8208912" cy="604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461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646" t="22804" r="20791" b="5930"/>
          <a:stretch/>
        </p:blipFill>
        <p:spPr bwMode="auto">
          <a:xfrm>
            <a:off x="827584" y="0"/>
            <a:ext cx="7776864" cy="5949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733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486" t="17388" r="21272" b="11060"/>
          <a:stretch/>
        </p:blipFill>
        <p:spPr bwMode="auto">
          <a:xfrm>
            <a:off x="467544" y="188640"/>
            <a:ext cx="8352927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815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/>
          <a:srcRect l="21807" t="23659" r="21112" b="4505"/>
          <a:stretch/>
        </p:blipFill>
        <p:spPr bwMode="auto">
          <a:xfrm>
            <a:off x="467544" y="116632"/>
            <a:ext cx="8352928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267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486" t="15964" r="20791" b="12771"/>
          <a:stretch/>
        </p:blipFill>
        <p:spPr bwMode="auto">
          <a:xfrm>
            <a:off x="611560" y="188640"/>
            <a:ext cx="8064896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737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486" t="20240" r="21112" b="7639"/>
          <a:stretch/>
        </p:blipFill>
        <p:spPr bwMode="auto">
          <a:xfrm>
            <a:off x="683568" y="116632"/>
            <a:ext cx="7992888" cy="5904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953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646" t="22805" r="20631" b="5644"/>
          <a:stretch/>
        </p:blipFill>
        <p:spPr bwMode="auto">
          <a:xfrm>
            <a:off x="647564" y="260648"/>
            <a:ext cx="7848872" cy="583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38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/>
          <a:srcRect l="21165" t="24800" r="21111" b="5074"/>
          <a:stretch/>
        </p:blipFill>
        <p:spPr bwMode="auto">
          <a:xfrm>
            <a:off x="683568" y="260648"/>
            <a:ext cx="7776864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73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/>
          <a:srcRect l="21005" t="18244" r="20630" b="9635"/>
          <a:stretch/>
        </p:blipFill>
        <p:spPr bwMode="auto">
          <a:xfrm>
            <a:off x="395536" y="188640"/>
            <a:ext cx="8424936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340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486" t="24230" r="20951" b="5074"/>
          <a:stretch/>
        </p:blipFill>
        <p:spPr bwMode="auto">
          <a:xfrm>
            <a:off x="683568" y="260648"/>
            <a:ext cx="7776864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141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визитка\IMG-20180608-WA0004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675" y="-23812"/>
            <a:ext cx="10039350" cy="69056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адпись 2"/>
          <p:cNvSpPr txBox="1">
            <a:spLocks noChangeArrowheads="1"/>
          </p:cNvSpPr>
          <p:nvPr/>
        </p:nvSpPr>
        <p:spPr bwMode="auto">
          <a:xfrm>
            <a:off x="1752600" y="908720"/>
            <a:ext cx="5638800" cy="301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6124575" algn="l"/>
              </a:tabLst>
            </a:pPr>
            <a: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родная, славят тебя</a:t>
            </a:r>
            <a:b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Дети, родители, учителя!</a:t>
            </a:r>
            <a:b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временем в ногу мы вместе идем,</a:t>
            </a:r>
            <a:b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Мечтаем, творим, созидаем, живём.</a:t>
            </a:r>
            <a:b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Традициям будем всегда мы верны.</a:t>
            </a:r>
            <a:b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все поколения станут дружны!</a:t>
            </a:r>
            <a:b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Ведь школа для детства - надежный причал.</a:t>
            </a:r>
            <a:b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Всему в нашей жизни начало начал!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6124575" algn="l"/>
              </a:tabLst>
            </a:pPr>
            <a:r>
              <a:rPr lang="ru-RU" sz="20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191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адпись 2"/>
          <p:cNvSpPr txBox="1">
            <a:spLocks noChangeArrowheads="1"/>
          </p:cNvSpPr>
          <p:nvPr/>
        </p:nvSpPr>
        <p:spPr bwMode="auto">
          <a:xfrm>
            <a:off x="1752600" y="908720"/>
            <a:ext cx="5638800" cy="301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6124575" algn="l"/>
              </a:tabLst>
            </a:pP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родная, славят тебя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Дети, родители, учителя!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временем в ногу мы вместе идем,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Мечтаем, творим, созидаем, живём.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Традициям будем всегда мы верны.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все поколения станут дружны!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Ведь школа для детства - надежный причал.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Всему в нашей жизни начало начал!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6124575" algn="l"/>
              </a:tabLst>
            </a:pPr>
            <a:r>
              <a:rPr lang="ru-RU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14246" t="17808" r="24320" b="25433"/>
          <a:stretch/>
        </p:blipFill>
        <p:spPr>
          <a:xfrm>
            <a:off x="0" y="-1"/>
            <a:ext cx="9607788" cy="71014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50" t="7067" r="33200" b="5200"/>
          <a:stretch/>
        </p:blipFill>
        <p:spPr>
          <a:xfrm rot="412655">
            <a:off x="3824476" y="2779495"/>
            <a:ext cx="3704388" cy="49744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89737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адпись 2"/>
          <p:cNvSpPr txBox="1">
            <a:spLocks noChangeArrowheads="1"/>
          </p:cNvSpPr>
          <p:nvPr/>
        </p:nvSpPr>
        <p:spPr bwMode="auto">
          <a:xfrm>
            <a:off x="1752600" y="908720"/>
            <a:ext cx="5638800" cy="323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6124575" algn="l"/>
              </a:tabLst>
            </a:pP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родная, славят тебя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Дети, родители, учителя!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временем в ногу мы вместе идем,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Мечтаем, творим, созидаем, живём.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err="1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радициям</a:t>
            </a:r>
            <a:r>
              <a:rPr lang="ru-RU" sz="2000" b="1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будем всегда мы верны.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все поколения станут дружны!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Ведь школа для детства - надежный причал.</a:t>
            </a:r>
            <a:b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Всему в нашей жизни начало начал!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6124575" algn="l"/>
              </a:tabLst>
            </a:pPr>
            <a:r>
              <a:rPr lang="ru-RU" sz="2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4" descr="http://img-fotki.yandex.ru/get/6509/47407354.6e9/0_e9da6_4c1b8477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4815" cy="385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21066592">
            <a:off x="587982" y="313944"/>
            <a:ext cx="4048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условий современной школы для самосовершенствования, самореализации и обеспечения качества образовательной деятельности каждого участника учебно-воспитательного процесса»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://img-fotki.yandex.ru/get/6509/47407354.6e9/0_e9da6_4c1b8477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6052">
            <a:off x="3909018" y="522602"/>
            <a:ext cx="5570507" cy="411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646561">
            <a:off x="5174079" y="1166681"/>
            <a:ext cx="3750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площадка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595781">
            <a:off x="4846814" y="1942447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«Ранняя спортивная профилизация как модель инновационного современного образования»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http://img-fotki.yandex.ru/get/6509/47407354.6e9/0_e9da6_4c1b8477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066">
            <a:off x="1247970" y="3017637"/>
            <a:ext cx="5465107" cy="403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51720" y="4435750"/>
            <a:ext cx="40872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8C6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sz="2000" b="1" i="1" dirty="0">
                <a:solidFill>
                  <a:srgbClr val="8C6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полного дня как условие достижения современного качества образования и </a:t>
            </a:r>
            <a:r>
              <a:rPr lang="ru-RU" sz="2000" b="1" i="1" dirty="0" smtClean="0">
                <a:solidFill>
                  <a:srgbClr val="8C62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воспитания»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1536" y="3517084"/>
            <a:ext cx="3750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площадка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6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53048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5" y="2420888"/>
            <a:ext cx="4368485" cy="3276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575844" y="1628800"/>
            <a:ext cx="26376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Страноведение</a:t>
            </a:r>
            <a:endParaRPr lang="ru-RU" sz="2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58073" y="3140968"/>
            <a:ext cx="47225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</a:t>
            </a:r>
            <a:r>
              <a:rPr lang="ru-RU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</a:t>
            </a:r>
            <a:endParaRPr lang="ru-RU" sz="2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AppData\Local\Temp\Temp1_21-08-2018_15-07-48.zip\IMG-20180810-WA00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28393"/>
            <a:ext cx="7632848" cy="504056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461016" y="-25714"/>
            <a:ext cx="86860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межведомственная комиссия по приемке 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учреждений города Пятигорска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AppData\Local\Temp\Temp1_21-08-2018_15-07-48.zip\IMG-20180810-WA0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32756"/>
            <a:ext cx="8244916" cy="439248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1691680" y="139325"/>
            <a:ext cx="64835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Гимна МБОУ СОШ № 31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спортивным уклоном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0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AppData\Local\Microsoft\Windows\INetCache\Content.Word\IMG-20180810-WA00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41" y="2420888"/>
            <a:ext cx="5040560" cy="360040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C:\Users\User\AppData\Local\Microsoft\Windows\INetCache\Content.Word\IMG-20180810-WA00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652120" cy="3573016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539552" y="4221088"/>
            <a:ext cx="34028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кабинеты 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начальной школы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9680" y="836712"/>
            <a:ext cx="315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биологии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AppData\Local\Temp\Temp1_21-08-2018_15-59-08.zip\IMG-20180821-WA0006.jpg"/>
          <p:cNvPicPr/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"/>
            <a:ext cx="5184576" cy="360040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User\AppData\Local\Temp\Temp1_21-08-2018_15-59-08.zip\IMG-20180821-WA0007.jpg"/>
          <p:cNvPicPr/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579" y="2636912"/>
            <a:ext cx="4842421" cy="367240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5571997" y="795236"/>
            <a:ext cx="2682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химии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170252"/>
            <a:ext cx="333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географии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9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37" y="323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AppData\Local\Temp\Temp1_21-08-2018_15-59-08.zip\IMG-20180821-WA00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b="696"/>
          <a:stretch/>
        </p:blipFill>
        <p:spPr bwMode="auto">
          <a:xfrm>
            <a:off x="4939499" y="2153866"/>
            <a:ext cx="4239008" cy="4101943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User\AppData\Local\Temp\Temp1_21-08-2018_15-07-48.zip\IMG-20180810-WA00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49" y="0"/>
            <a:ext cx="5616624" cy="396044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5868144" y="1124744"/>
            <a:ext cx="2721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Читальный зал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8235" y="4323294"/>
            <a:ext cx="209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11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адпись 2"/>
          <p:cNvSpPr txBox="1">
            <a:spLocks noChangeArrowheads="1"/>
          </p:cNvSpPr>
          <p:nvPr/>
        </p:nvSpPr>
        <p:spPr bwMode="auto">
          <a:xfrm>
            <a:off x="1626683" y="86872"/>
            <a:ext cx="59531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будущих чемпионов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 descr="C:\Users\User\Desktop\визитка\CA0A43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983" y="819468"/>
            <a:ext cx="3044825" cy="202882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User\Desktop\визитка\CA0A44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3" y="804740"/>
            <a:ext cx="2923540" cy="202882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C:\Users\User\Desktop\визитка\CA0A462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08" y="817563"/>
            <a:ext cx="3048000" cy="203073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1" y="2720975"/>
            <a:ext cx="8812088" cy="203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марта 2018 года ознаменовано важным событием в жизни города Пятигорска и в жизни всего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учительско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ученического сообщества.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День открытия МБОУ СОШ № 31 со спортивным уклоном стал для учащихся, учителей и родителей самым большим праздником года, днём рождения новых надежд, замыслов, традиций и мечтаний.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	В современном уютном здании созданы все условия для того, чтобы дети получали прочные знания по образовательным предметам, а также совершенствовали своё мастерство в различных видах спорта, добиваясь наивысших результатов в учёбе и на спортивных состязаниях.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	Мы верим, что учащиеся МБОУ СОШ № 31 будут стремиться достигать значимых высот, принося славу своей замечательной школе.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Рисунок 11" descr="C:\Users\User\Desktop\визитка\CA0A506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59" y="4685665"/>
            <a:ext cx="2777490" cy="184975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C:\Users\User\Desktop\визитка\CA0A448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7" y="4749800"/>
            <a:ext cx="2551430" cy="178562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945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AppData\Local\Temp\Temp1_21-08-2018_15-59-08.zip\IMG-20180821-WA0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95" y="3140968"/>
            <a:ext cx="5400599" cy="324036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User\AppData\Local\Microsoft\Windows\INetCache\Content.Word\IMG-20180810-WA00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6605"/>
            <a:ext cx="5051973" cy="3606071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189329" y="1047264"/>
            <a:ext cx="3841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начальной школы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100" y="4430678"/>
            <a:ext cx="3252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Спальная комната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1-х классов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7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AppData\Local\Microsoft\Windows\INetCache\Content.Word\IMG-20180810-WA00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404" y="0"/>
            <a:ext cx="5364596" cy="396044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4192"/>
            <a:ext cx="5120569" cy="35283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3506" y="1196752"/>
            <a:ext cx="2059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сад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User\AppData\Local\Temp\Temp1_21-08-2018_15-07-48.zip\IMG-20180810-WA00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70" y="0"/>
            <a:ext cx="6066030" cy="422108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" y="3573016"/>
            <a:ext cx="4788023" cy="31907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711" y="1124744"/>
            <a:ext cx="3174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Славы России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78828" y="4795620"/>
            <a:ext cx="42414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 патриотическое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7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/>
          <a:stretch/>
        </p:blipFill>
        <p:spPr>
          <a:xfrm>
            <a:off x="0" y="1916832"/>
            <a:ext cx="5345833" cy="4649649"/>
          </a:xfrm>
          <a:prstGeom prst="rect">
            <a:avLst/>
          </a:prstGeom>
        </p:spPr>
      </p:pic>
      <p:pic>
        <p:nvPicPr>
          <p:cNvPr id="4" name="Рисунок 3" descr="C:\Users\User\AppData\Local\Temp\Temp1_21-08-2018_15-59-08.zip\IMG-20180821-WA00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35" y="0"/>
            <a:ext cx="5400599" cy="453650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539552" y="764704"/>
            <a:ext cx="3199746" cy="532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двор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5113538"/>
            <a:ext cx="2292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Зоны отдыха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2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8740" r="892" b="3849"/>
          <a:stretch/>
        </p:blipFill>
        <p:spPr>
          <a:xfrm>
            <a:off x="683568" y="260648"/>
            <a:ext cx="7992888" cy="49685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51720" y="5351102"/>
            <a:ext cx="5728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Сайт школы: http://сош31пятигорск.рф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8289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816"/>
            <a:ext cx="7920880" cy="527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68552" y="84798"/>
            <a:ext cx="3406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«Вперед, к Победе!»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1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0607" t="16194" r="21209" b="11645"/>
          <a:stretch/>
        </p:blipFill>
        <p:spPr>
          <a:xfrm>
            <a:off x="539552" y="260648"/>
            <a:ext cx="8136904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0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326" t="18814" r="20631" b="8209"/>
          <a:stretch/>
        </p:blipFill>
        <p:spPr bwMode="auto">
          <a:xfrm>
            <a:off x="683568" y="116632"/>
            <a:ext cx="7776864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97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/>
          <a:srcRect l="21741" t="21444" r="21225" b="7075"/>
          <a:stretch/>
        </p:blipFill>
        <p:spPr bwMode="auto">
          <a:xfrm>
            <a:off x="755576" y="116632"/>
            <a:ext cx="7704856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3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326" t="20524" r="21272" b="7639"/>
          <a:stretch/>
        </p:blipFill>
        <p:spPr bwMode="auto">
          <a:xfrm>
            <a:off x="539552" y="0"/>
            <a:ext cx="8280920" cy="5616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124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ymisha\Desktop\shablony-dlya-prezentacii012.jpg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21326" t="20239" r="21112" b="8210"/>
          <a:stretch/>
        </p:blipFill>
        <p:spPr bwMode="auto">
          <a:xfrm>
            <a:off x="755576" y="116632"/>
            <a:ext cx="7920880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326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2101</TotalTime>
  <Words>251</Words>
  <Application>Microsoft Office PowerPoint</Application>
  <PresentationFormat>Экран (4:3)</PresentationFormat>
  <Paragraphs>59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Calibri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156</cp:revision>
  <cp:lastPrinted>2017-04-24T18:16:40Z</cp:lastPrinted>
  <dcterms:created xsi:type="dcterms:W3CDTF">2013-11-17T16:40:00Z</dcterms:created>
  <dcterms:modified xsi:type="dcterms:W3CDTF">2018-08-21T18:35:51Z</dcterms:modified>
</cp:coreProperties>
</file>