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5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6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5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2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5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5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4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7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3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3235-61D4-46A6-B605-95598935B41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DCAF-1B0B-43AC-AB06-D76BE7DC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5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4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7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5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2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8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4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9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8061" r="60109" b="70273"/>
          <a:stretch/>
        </p:blipFill>
        <p:spPr>
          <a:xfrm>
            <a:off x="104774" y="171450"/>
            <a:ext cx="11915775" cy="65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9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Панасюк Ольга</cp:lastModifiedBy>
  <cp:revision>4</cp:revision>
  <dcterms:created xsi:type="dcterms:W3CDTF">2019-03-05T07:39:22Z</dcterms:created>
  <dcterms:modified xsi:type="dcterms:W3CDTF">2020-04-23T07:50:32Z</dcterms:modified>
</cp:coreProperties>
</file>